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embeddedFontLst>
    <p:embeddedFont>
      <p:font typeface="Old Standard TT"/>
      <p:regular r:id="rId12"/>
      <p:bold r:id="rId13"/>
      <p: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OldStandardTT-bold.fntdata"/><Relationship Id="rId12" Type="http://schemas.openxmlformats.org/officeDocument/2006/relationships/font" Target="fonts/OldStandardT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font" Target="fonts/OldStandardTT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1" name="Shape 11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" name="Shape 12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b="1" sz="14000"/>
            </a:lvl1pPr>
            <a:lvl2pPr lvl="1" algn="ctr">
              <a:spcBef>
                <a:spcPts val="0"/>
              </a:spcBef>
              <a:buSzPct val="100000"/>
              <a:defRPr b="1" sz="14000"/>
            </a:lvl2pPr>
            <a:lvl3pPr lvl="2" algn="ctr">
              <a:spcBef>
                <a:spcPts val="0"/>
              </a:spcBef>
              <a:buSzPct val="100000"/>
              <a:defRPr b="1" sz="14000"/>
            </a:lvl3pPr>
            <a:lvl4pPr lvl="3" algn="ctr">
              <a:spcBef>
                <a:spcPts val="0"/>
              </a:spcBef>
              <a:buSzPct val="100000"/>
              <a:defRPr b="1" sz="14000"/>
            </a:lvl4pPr>
            <a:lvl5pPr lvl="4" algn="ctr">
              <a:spcBef>
                <a:spcPts val="0"/>
              </a:spcBef>
              <a:buSzPct val="100000"/>
              <a:defRPr b="1" sz="14000"/>
            </a:lvl5pPr>
            <a:lvl6pPr lvl="5" algn="ctr">
              <a:spcBef>
                <a:spcPts val="0"/>
              </a:spcBef>
              <a:buSzPct val="100000"/>
              <a:defRPr b="1" sz="14000"/>
            </a:lvl6pPr>
            <a:lvl7pPr lvl="6" algn="ctr">
              <a:spcBef>
                <a:spcPts val="0"/>
              </a:spcBef>
              <a:buSzPct val="100000"/>
              <a:defRPr b="1" sz="14000"/>
            </a:lvl7pPr>
            <a:lvl8pPr lvl="7" algn="ctr">
              <a:spcBef>
                <a:spcPts val="0"/>
              </a:spcBef>
              <a:buSzPct val="100000"/>
              <a:defRPr b="1" sz="14000"/>
            </a:lvl8pPr>
            <a:lvl9pPr lvl="8" algn="ctr">
              <a:spcBef>
                <a:spcPts val="0"/>
              </a:spcBef>
              <a:buSzPct val="100000"/>
              <a:defRPr b="1" sz="14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hape 16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" name="Shape 17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" name="Shape 42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ld Standard TT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7.jpg"/><Relationship Id="rId4" Type="http://schemas.openxmlformats.org/officeDocument/2006/relationships/image" Target="../media/image0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2.jpg"/><Relationship Id="rId4" Type="http://schemas.openxmlformats.org/officeDocument/2006/relationships/image" Target="../media/image00.jpg"/><Relationship Id="rId5" Type="http://schemas.openxmlformats.org/officeDocument/2006/relationships/image" Target="../media/image0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1.png"/><Relationship Id="rId4" Type="http://schemas.openxmlformats.org/officeDocument/2006/relationships/image" Target="../media/image0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3.jpg"/><Relationship Id="rId4" Type="http://schemas.openxmlformats.org/officeDocument/2006/relationships/image" Target="../media/image0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 sz="9600"/>
              <a:t>Exit Interview </a:t>
            </a:r>
          </a:p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By: Jose Mendez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311700" y="422900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About Me </a:t>
            </a:r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I am 18 years old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 was born in Lindsay California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 was raised from a very hardworking mother who works hard every day to give my sisters and I a better life.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 I have two sisters the oldest is 20 and the youngest is three months I am the middle child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Characteristics: respectful, </a:t>
            </a:r>
            <a:r>
              <a:rPr lang="en"/>
              <a:t>hardworking</a:t>
            </a:r>
            <a:r>
              <a:rPr lang="en"/>
              <a:t> and outgoing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 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pic>
        <p:nvPicPr>
          <p:cNvPr descr="IMG_0182.JPG"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9049" y="2767225"/>
            <a:ext cx="1369774" cy="22743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0185.JPG" id="68" name="Shape 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8725" y="0"/>
            <a:ext cx="4665276" cy="1968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High School Experience </a:t>
            </a:r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Football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Wood shop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Art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Met new people and made friends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paintDripping.jpg"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5825" y="524843"/>
            <a:ext cx="2166475" cy="1218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wnload (3).jpg" id="76" name="Shape 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762" y="2939712"/>
            <a:ext cx="2390775" cy="1914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616bb79fc8d57a40ef89b7f4b06af718db381ad1b32a7cae3bd8d8ad5d57f649.jpg" id="77" name="Shape 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94825" y="1968174"/>
            <a:ext cx="2253825" cy="305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Job Shadow </a:t>
            </a:r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Job shadow took place at Jefferson Elementary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I Job shadowed Miss. Lizz </a:t>
            </a:r>
            <a:r>
              <a:rPr lang="en"/>
              <a:t>Preschool</a:t>
            </a:r>
            <a:r>
              <a:rPr lang="en"/>
              <a:t> class 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Working with kids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Hands on </a:t>
            </a:r>
            <a:r>
              <a:rPr lang="en"/>
              <a:t>activities</a:t>
            </a:r>
            <a:r>
              <a:rPr lang="en"/>
              <a:t> </a:t>
            </a:r>
          </a:p>
        </p:txBody>
      </p:sp>
      <p:pic>
        <p:nvPicPr>
          <p:cNvPr descr="20160405_102751.jpeg"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2475" y="2395950"/>
            <a:ext cx="4205575" cy="236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Pathway </a:t>
            </a:r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Spanish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Spanish 3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Spanish</a:t>
            </a:r>
            <a:r>
              <a:rPr lang="en"/>
              <a:t> is important because it can help you find good jobs.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download.png"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652" y="2469950"/>
            <a:ext cx="2907150" cy="21775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eginningspanish.jpg" id="92" name="Shape 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71250" y="2230599"/>
            <a:ext cx="2907152" cy="278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Plans after High school 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</a:pPr>
            <a:r>
              <a:rPr lang="en"/>
              <a:t>Attend to PC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Only 2 years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Go to police Academy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Law </a:t>
            </a:r>
            <a:r>
              <a:rPr lang="en"/>
              <a:t>Enforcement</a:t>
            </a:r>
            <a:r>
              <a:rPr lang="en"/>
              <a:t> </a:t>
            </a:r>
          </a:p>
        </p:txBody>
      </p:sp>
      <p:pic>
        <p:nvPicPr>
          <p:cNvPr descr="CentralDivision.jpg"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1149" y="2151875"/>
            <a:ext cx="4472849" cy="2892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s.png" id="100" name="Shape 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2781700"/>
            <a:ext cx="3847700" cy="2262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download (1).png"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185975"/>
            <a:ext cx="8597574" cy="438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